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E3B6-95D4-4106-9850-88849A9F5E10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C230-7414-4455-BEDC-7034C093D6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91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E3B6-95D4-4106-9850-88849A9F5E10}" type="datetimeFigureOut">
              <a:rPr lang="de-DE" smtClean="0"/>
              <a:t>25.02.2013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C230-7414-4455-BEDC-7034C093D6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Hufkrankheiten, Teil 1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6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Feuchtigkeit des Hufhorns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9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mtClean="0"/>
              <a:t>Das Geheimnis des Feuchtigkeitsgradienten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9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Blutgefäße im Huf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3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Strahl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0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Hufknorpel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Hufbeinträger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0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Hufbeinträger 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9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Hufbeinträger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3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Zu lange Beugesehne beim Fohlen</a:t>
            </a:r>
            <a:endParaRPr lang="de-DE" sz="400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277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4000" smtClean="0"/>
              <a:t>Belastungsverhältnisse am gesunden Huf</a:t>
            </a:r>
            <a:endParaRPr lang="de-DE" sz="400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6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0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Hornwachstum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09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mtClean="0"/>
              <a:t>Huforthopädie – Vermeidung von Hufkrankheiten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8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Hufgerechte Umgebung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Vermeidung von Hufkrankheiten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38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Hufpflege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Was ist das besondere am Huf?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7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Definitionen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Nomenklatur des Hufs                                                                                                                                                                                                          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7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Hornkapsel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Funktionelle Anatomie des Hufs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6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Eigenschaften der Hornkapsel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5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Konsistenz der Hornkapsel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1116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Bildschirmpräsentation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</vt:lpstr>
      <vt:lpstr>Hufkrankheiten, Teil 1</vt:lpstr>
      <vt:lpstr>PowerPoint-Präsentation</vt:lpstr>
      <vt:lpstr>Was ist das besondere am Huf?</vt:lpstr>
      <vt:lpstr>Definitionen</vt:lpstr>
      <vt:lpstr>Nomenklatur des Hufs                                                                                                                                                                                                          </vt:lpstr>
      <vt:lpstr>Hornkapsel</vt:lpstr>
      <vt:lpstr>Funktionelle Anatomie des Hufs</vt:lpstr>
      <vt:lpstr>Eigenschaften der Hornkapsel</vt:lpstr>
      <vt:lpstr>Konsistenz der Hornkapsel</vt:lpstr>
      <vt:lpstr>Feuchtigkeit des Hufhorns</vt:lpstr>
      <vt:lpstr>Das Geheimnis des Feuchtigkeitsgradienten</vt:lpstr>
      <vt:lpstr>Blutgefäße im Huf</vt:lpstr>
      <vt:lpstr>Der Strahl</vt:lpstr>
      <vt:lpstr>Hufknorpel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Der Hufbeinträger</vt:lpstr>
      <vt:lpstr>Der Hufbeinträger </vt:lpstr>
      <vt:lpstr>Der Hufbeinträger</vt:lpstr>
      <vt:lpstr>Zu lange Beugesehne beim Fohlen</vt:lpstr>
      <vt:lpstr>Belastungsverhältnisse am gesunden Huf</vt:lpstr>
      <vt:lpstr>Das Hornwachstum</vt:lpstr>
      <vt:lpstr>Huforthopädie – Vermeidung von Hufkrankheiten</vt:lpstr>
      <vt:lpstr>PowerPoint-Präsentation</vt:lpstr>
      <vt:lpstr>Hufgerechte Umgebung</vt:lpstr>
      <vt:lpstr>Vermeidung von Hufkrankheiten</vt:lpstr>
      <vt:lpstr>Hufpflege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Hufkrankheiten, Teil 1</dc:title>
  <dc:creator>Faist</dc:creator>
  <cp:lastModifiedBy>Faist</cp:lastModifiedBy>
  <cp:revision>1</cp:revision>
  <dcterms:created xsi:type="dcterms:W3CDTF">2013-02-25T10:58:42Z</dcterms:created>
  <dcterms:modified xsi:type="dcterms:W3CDTF">2013-02-25T10:58:42Z</dcterms:modified>
</cp:coreProperties>
</file>